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12" r:id="rId30"/>
    <p:sldId id="313" r:id="rId31"/>
    <p:sldId id="310" r:id="rId32"/>
    <p:sldId id="314" r:id="rId33"/>
    <p:sldId id="315" r:id="rId34"/>
    <p:sldId id="316" r:id="rId35"/>
    <p:sldId id="317" r:id="rId36"/>
    <p:sldId id="320" r:id="rId37"/>
    <p:sldId id="311" r:id="rId38"/>
    <p:sldId id="318" r:id="rId39"/>
    <p:sldId id="319" r:id="rId40"/>
    <p:sldId id="322" r:id="rId41"/>
    <p:sldId id="323" r:id="rId42"/>
    <p:sldId id="324" r:id="rId43"/>
    <p:sldId id="321" r:id="rId44"/>
    <p:sldId id="325" r:id="rId45"/>
    <p:sldId id="328" r:id="rId46"/>
    <p:sldId id="326" r:id="rId47"/>
    <p:sldId id="327" r:id="rId48"/>
    <p:sldId id="329" r:id="rId49"/>
    <p:sldId id="307" r:id="rId50"/>
    <p:sldId id="330" r:id="rId51"/>
    <p:sldId id="308" r:id="rId52"/>
    <p:sldId id="331" r:id="rId53"/>
    <p:sldId id="309" r:id="rId54"/>
    <p:sldId id="332" r:id="rId55"/>
    <p:sldId id="334" r:id="rId56"/>
    <p:sldId id="335" r:id="rId57"/>
    <p:sldId id="336" r:id="rId58"/>
    <p:sldId id="305" r:id="rId59"/>
    <p:sldId id="337" r:id="rId60"/>
    <p:sldId id="306" r:id="rId61"/>
    <p:sldId id="2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4"/>
    <p:restoredTop sz="94591"/>
  </p:normalViewPr>
  <p:slideViewPr>
    <p:cSldViewPr snapToGrid="0" snapToObjects="1">
      <p:cViewPr varScale="1">
        <p:scale>
          <a:sx n="153" d="100"/>
          <a:sy n="153" d="100"/>
        </p:scale>
        <p:origin x="192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xml/xpath_syntax.asp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developers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“CSS Selectors”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dirty="0" err="1" smtClean="0"/>
              <a:t>clickLoginButton</a:t>
            </a:r>
            <a:r>
              <a:rPr lang="en-US" dirty="0" smtClean="0"/>
              <a:t>()”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statements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7071</TotalTime>
  <Words>3277</Words>
  <Application>Microsoft Macintosh PowerPoint</Application>
  <PresentationFormat>Widescreen</PresentationFormat>
  <Paragraphs>417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Calibri Light</vt:lpstr>
      <vt:lpstr>Mangal</vt:lpstr>
      <vt:lpstr>ＭＳ Ｐゴシック</vt:lpstr>
      <vt:lpstr>Times New Roman</vt:lpstr>
      <vt:lpstr>Arial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378</cp:revision>
  <cp:lastPrinted>2017-12-21T12:07:11Z</cp:lastPrinted>
  <dcterms:created xsi:type="dcterms:W3CDTF">2017-12-10T14:32:25Z</dcterms:created>
  <dcterms:modified xsi:type="dcterms:W3CDTF">2018-03-04T14:35:23Z</dcterms:modified>
</cp:coreProperties>
</file>